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1206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170E-4DF6-4F12-B39F-FEB29ABA7CC4}" type="datetimeFigureOut">
              <a:rPr lang="en-AU" smtClean="0"/>
              <a:pPr/>
              <a:t>29/10/2021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AF1ED-B01B-4625-9C90-4CA7BE0DA02A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170E-4DF6-4F12-B39F-FEB29ABA7CC4}" type="datetimeFigureOut">
              <a:rPr lang="en-AU" smtClean="0"/>
              <a:pPr/>
              <a:t>29/10/2021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AF1ED-B01B-4625-9C90-4CA7BE0DA02A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170E-4DF6-4F12-B39F-FEB29ABA7CC4}" type="datetimeFigureOut">
              <a:rPr lang="en-AU" smtClean="0"/>
              <a:pPr/>
              <a:t>29/10/2021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AF1ED-B01B-4625-9C90-4CA7BE0DA02A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170E-4DF6-4F12-B39F-FEB29ABA7CC4}" type="datetimeFigureOut">
              <a:rPr lang="en-AU" smtClean="0"/>
              <a:pPr/>
              <a:t>29/10/2021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AF1ED-B01B-4625-9C90-4CA7BE0DA02A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170E-4DF6-4F12-B39F-FEB29ABA7CC4}" type="datetimeFigureOut">
              <a:rPr lang="en-AU" smtClean="0"/>
              <a:pPr/>
              <a:t>29/10/2021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AF1ED-B01B-4625-9C90-4CA7BE0DA02A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170E-4DF6-4F12-B39F-FEB29ABA7CC4}" type="datetimeFigureOut">
              <a:rPr lang="en-AU" smtClean="0"/>
              <a:pPr/>
              <a:t>29/10/2021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AF1ED-B01B-4625-9C90-4CA7BE0DA02A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170E-4DF6-4F12-B39F-FEB29ABA7CC4}" type="datetimeFigureOut">
              <a:rPr lang="en-AU" smtClean="0"/>
              <a:pPr/>
              <a:t>29/10/2021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AF1ED-B01B-4625-9C90-4CA7BE0DA02A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170E-4DF6-4F12-B39F-FEB29ABA7CC4}" type="datetimeFigureOut">
              <a:rPr lang="en-AU" smtClean="0"/>
              <a:pPr/>
              <a:t>29/10/2021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AF1ED-B01B-4625-9C90-4CA7BE0DA02A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170E-4DF6-4F12-B39F-FEB29ABA7CC4}" type="datetimeFigureOut">
              <a:rPr lang="en-AU" smtClean="0"/>
              <a:pPr/>
              <a:t>29/10/2021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AF1ED-B01B-4625-9C90-4CA7BE0DA02A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170E-4DF6-4F12-B39F-FEB29ABA7CC4}" type="datetimeFigureOut">
              <a:rPr lang="en-AU" smtClean="0"/>
              <a:pPr/>
              <a:t>29/10/2021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AF1ED-B01B-4625-9C90-4CA7BE0DA02A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170E-4DF6-4F12-B39F-FEB29ABA7CC4}" type="datetimeFigureOut">
              <a:rPr lang="en-AU" smtClean="0"/>
              <a:pPr/>
              <a:t>29/10/2021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AF1ED-B01B-4625-9C90-4CA7BE0DA02A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9170E-4DF6-4F12-B39F-FEB29ABA7CC4}" type="datetimeFigureOut">
              <a:rPr lang="en-AU" smtClean="0"/>
              <a:pPr/>
              <a:t>29/10/2021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EAF1ED-B01B-4625-9C90-4CA7BE0DA02A}" type="slidenum">
              <a:rPr lang="en-AU" smtClean="0"/>
              <a:pPr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chillies\Desktop\AIUnityTesting\Assets\Textures\Skybox\Earth Skybox\new_earth_top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9620"/>
            <a:ext cx="9144000" cy="6895878"/>
          </a:xfrm>
          <a:prstGeom prst="rect">
            <a:avLst/>
          </a:prstGeom>
          <a:noFill/>
        </p:spPr>
      </p:pic>
      <p:pic>
        <p:nvPicPr>
          <p:cNvPr id="1028" name="Picture 4" descr="C:\Users\chillies\Desktop\AIUnityTesting\Assets\Textures\GUI\Button_Images\Menu\stargate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4077072"/>
            <a:ext cx="6088459" cy="224311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chillies\Desktop\AIUnityTesting\Assets\Textures\Skybox\Earth Skybox\new_earth_top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9620"/>
            <a:ext cx="9144000" cy="689587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rgbClr val="92D050"/>
                </a:solidFill>
                <a:latin typeface="Space Age" pitchFamily="2" charset="0"/>
              </a:rPr>
              <a:t>Ori mother ship</a:t>
            </a:r>
            <a:endParaRPr lang="en-AU" dirty="0">
              <a:solidFill>
                <a:srgbClr val="92D050"/>
              </a:solidFill>
              <a:latin typeface="Space Age" pitchFamily="2" charset="0"/>
            </a:endParaRPr>
          </a:p>
        </p:txBody>
      </p:sp>
      <p:pic>
        <p:nvPicPr>
          <p:cNvPr id="2050" name="Picture 2" descr="D:\Program Files\Dropbox\Stargate Galaxy\Andy's models\ship renders\prometheus-1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427984" y="4049691"/>
            <a:ext cx="4992549" cy="2808308"/>
          </a:xfrm>
          <a:prstGeom prst="rect">
            <a:avLst/>
          </a:prstGeom>
          <a:noFill/>
        </p:spPr>
      </p:pic>
      <p:pic>
        <p:nvPicPr>
          <p:cNvPr id="2051" name="Picture 3" descr="D:\Program Files\Dropbox\Stargate Galaxy\Andy's models\ship renders\prometheus-2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83568" y="1052736"/>
            <a:ext cx="7128790" cy="400994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026" name="Picture 2" descr="E:\Slide show\Capture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8640"/>
            <a:ext cx="9145016" cy="648350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2050" name="Picture 2" descr="E:\Slide show\Capture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8640"/>
            <a:ext cx="9144000" cy="646939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074" name="Picture 2" descr="E:\Slide show\Captur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0272"/>
            <a:ext cx="9144000" cy="64890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098" name="Picture 2" descr="E:\Slide show\Capture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3967"/>
            <a:ext cx="9144000" cy="649539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122" name="Picture 2" descr="E:\Slide show\Capture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8444"/>
            <a:ext cx="9144000" cy="649091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146" name="Picture 2" descr="E:\Slide show\Capture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1048"/>
            <a:ext cx="9144000" cy="64783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170" name="Picture 2" descr="E:\Slide show\Capture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2106"/>
            <a:ext cx="9144000" cy="648725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194" name="Picture 2" descr="E:\Slide show\Capture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8640"/>
            <a:ext cx="9143999" cy="648461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9218" name="Picture 2" descr="E:\Slide show\Capture1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6580"/>
            <a:ext cx="9144000" cy="64827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chillies\Desktop\AIUnityTesting\Assets\Textures\Skybox\Earth Skybox\new_earth_top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9620"/>
            <a:ext cx="9144000" cy="689587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rgbClr val="92D050"/>
                </a:solidFill>
                <a:latin typeface="Space Age" pitchFamily="2" charset="0"/>
              </a:rPr>
              <a:t>P</a:t>
            </a:r>
            <a:r>
              <a:rPr lang="en-AU" dirty="0">
                <a:solidFill>
                  <a:srgbClr val="92D050"/>
                </a:solidFill>
                <a:latin typeface="Space Age" pitchFamily="2" charset="0"/>
              </a:rPr>
              <a:t>rometheus</a:t>
            </a:r>
          </a:p>
        </p:txBody>
      </p:sp>
      <p:pic>
        <p:nvPicPr>
          <p:cNvPr id="2050" name="Picture 2" descr="D:\Program Files\Dropbox\Stargate Galaxy\Andy's models\ship renders\prometheus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1412776"/>
            <a:ext cx="4992555" cy="2808312"/>
          </a:xfrm>
          <a:prstGeom prst="rect">
            <a:avLst/>
          </a:prstGeom>
          <a:noFill/>
        </p:spPr>
      </p:pic>
      <p:pic>
        <p:nvPicPr>
          <p:cNvPr id="2051" name="Picture 3" descr="D:\Program Files\Dropbox\Stargate Galaxy\Andy's models\ship renders\prometheus-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70461" y="3573016"/>
            <a:ext cx="5573539" cy="313511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0242" name="Picture 2" descr="E:\Slide show\Capture1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6632"/>
            <a:ext cx="9144000" cy="647201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1266" name="Picture 2" descr="E:\Slide show\Capture1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2885"/>
            <a:ext cx="9144000" cy="64764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chillies\Desktop\AIUnityTesting\Assets\Textures\Skybox\Earth Skybox\new_earth_top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9620"/>
            <a:ext cx="9144000" cy="689587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rgbClr val="92D050"/>
                </a:solidFill>
                <a:latin typeface="Space Age" pitchFamily="2" charset="0"/>
              </a:rPr>
              <a:t>Daedalus</a:t>
            </a:r>
            <a:endParaRPr lang="en-AU" dirty="0">
              <a:solidFill>
                <a:srgbClr val="92D050"/>
              </a:solidFill>
              <a:latin typeface="Space Age" pitchFamily="2" charset="0"/>
            </a:endParaRPr>
          </a:p>
        </p:txBody>
      </p:sp>
      <p:pic>
        <p:nvPicPr>
          <p:cNvPr id="2050" name="Picture 2" descr="D:\Program Files\Dropbox\Stargate Galaxy\Andy's models\ship renders\prometheus-1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563888" y="3573016"/>
            <a:ext cx="4992554" cy="2808312"/>
          </a:xfrm>
          <a:prstGeom prst="rect">
            <a:avLst/>
          </a:prstGeom>
          <a:noFill/>
        </p:spPr>
      </p:pic>
      <p:pic>
        <p:nvPicPr>
          <p:cNvPr id="2051" name="Picture 3" descr="D:\Program Files\Dropbox\Stargate Galaxy\Andy's models\ship renders\prometheus-2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971600" y="1844824"/>
            <a:ext cx="5573539" cy="313511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chillies\Desktop\AIUnityTesting\Assets\Textures\Skybox\Earth Skybox\new_earth_top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9620"/>
            <a:ext cx="9144000" cy="689587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b="1" dirty="0">
                <a:solidFill>
                  <a:srgbClr val="92D050"/>
                </a:solidFill>
                <a:latin typeface="Space Age" pitchFamily="2" charset="0"/>
              </a:rPr>
              <a:t>Asgard mother ship</a:t>
            </a:r>
            <a:endParaRPr lang="en-AU" dirty="0">
              <a:solidFill>
                <a:srgbClr val="92D050"/>
              </a:solidFill>
              <a:latin typeface="Space Age" pitchFamily="2" charset="0"/>
            </a:endParaRPr>
          </a:p>
        </p:txBody>
      </p:sp>
      <p:pic>
        <p:nvPicPr>
          <p:cNvPr id="2050" name="Picture 2" descr="D:\Program Files\Dropbox\Stargate Galaxy\Andy's models\ship renders\prometheus-1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419872" y="4049689"/>
            <a:ext cx="4992554" cy="2808311"/>
          </a:xfrm>
          <a:prstGeom prst="rect">
            <a:avLst/>
          </a:prstGeom>
          <a:noFill/>
        </p:spPr>
      </p:pic>
      <p:pic>
        <p:nvPicPr>
          <p:cNvPr id="2051" name="Picture 3" descr="D:\Program Files\Dropbox\Stargate Galaxy\Andy's models\ship renders\prometheus-2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899592" y="1412776"/>
            <a:ext cx="5573537" cy="313511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chillies\Desktop\AIUnityTesting\Assets\Textures\Skybox\Earth Skybox\new_earth_top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9620"/>
            <a:ext cx="9144000" cy="689587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rgbClr val="92D050"/>
                </a:solidFill>
                <a:latin typeface="Space Age" pitchFamily="2" charset="0"/>
              </a:rPr>
              <a:t>Wraith Cruiser</a:t>
            </a:r>
            <a:endParaRPr lang="en-AU" dirty="0">
              <a:solidFill>
                <a:srgbClr val="92D050"/>
              </a:solidFill>
              <a:latin typeface="Space Age" pitchFamily="2" charset="0"/>
            </a:endParaRPr>
          </a:p>
        </p:txBody>
      </p:sp>
      <p:pic>
        <p:nvPicPr>
          <p:cNvPr id="2050" name="Picture 2" descr="D:\Program Files\Dropbox\Stargate Galaxy\Andy's models\ship renders\prometheus-1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419873" y="4049689"/>
            <a:ext cx="4992552" cy="2808311"/>
          </a:xfrm>
          <a:prstGeom prst="rect">
            <a:avLst/>
          </a:prstGeom>
          <a:noFill/>
        </p:spPr>
      </p:pic>
      <p:pic>
        <p:nvPicPr>
          <p:cNvPr id="2051" name="Picture 3" descr="D:\Program Files\Dropbox\Stargate Galaxy\Andy's models\ship renders\prometheus-2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899592" y="1412776"/>
            <a:ext cx="5573537" cy="313511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chillies\Desktop\AIUnityTesting\Assets\Textures\Skybox\Earth Skybox\new_earth_top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9620"/>
            <a:ext cx="9144000" cy="689587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rgbClr val="92D050"/>
                </a:solidFill>
                <a:latin typeface="Space Age" pitchFamily="2" charset="0"/>
              </a:rPr>
              <a:t>Wraith hive ship</a:t>
            </a:r>
            <a:endParaRPr lang="en-AU" dirty="0">
              <a:solidFill>
                <a:srgbClr val="92D050"/>
              </a:solidFill>
              <a:latin typeface="Space Age" pitchFamily="2" charset="0"/>
            </a:endParaRPr>
          </a:p>
        </p:txBody>
      </p:sp>
      <p:pic>
        <p:nvPicPr>
          <p:cNvPr id="2050" name="Picture 2" descr="D:\Program Files\Dropbox\Stargate Galaxy\Andy's models\ship renders\prometheus-1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419873" y="4049689"/>
            <a:ext cx="4992552" cy="2808310"/>
          </a:xfrm>
          <a:prstGeom prst="rect">
            <a:avLst/>
          </a:prstGeom>
          <a:noFill/>
        </p:spPr>
      </p:pic>
      <p:pic>
        <p:nvPicPr>
          <p:cNvPr id="2051" name="Picture 3" descr="D:\Program Files\Dropbox\Stargate Galaxy\Andy's models\ship renders\prometheus-2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899593" y="1412776"/>
            <a:ext cx="5573535" cy="313511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chillies\Desktop\AIUnityTesting\Assets\Textures\Skybox\Earth Skybox\new_earth_top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9620"/>
            <a:ext cx="9144000" cy="689587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rgbClr val="92D050"/>
                </a:solidFill>
                <a:latin typeface="Space Age" pitchFamily="2" charset="0"/>
              </a:rPr>
              <a:t>Goa’uld Ha’tak</a:t>
            </a:r>
            <a:endParaRPr lang="en-AU" dirty="0">
              <a:solidFill>
                <a:srgbClr val="92D050"/>
              </a:solidFill>
              <a:latin typeface="Space Age" pitchFamily="2" charset="0"/>
            </a:endParaRPr>
          </a:p>
        </p:txBody>
      </p:sp>
      <p:pic>
        <p:nvPicPr>
          <p:cNvPr id="2050" name="Picture 2" descr="D:\Program Files\Dropbox\Stargate Galaxy\Andy's models\ship renders\prometheus-1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419874" y="4049689"/>
            <a:ext cx="4992550" cy="2808310"/>
          </a:xfrm>
          <a:prstGeom prst="rect">
            <a:avLst/>
          </a:prstGeom>
          <a:noFill/>
        </p:spPr>
      </p:pic>
      <p:pic>
        <p:nvPicPr>
          <p:cNvPr id="2051" name="Picture 3" descr="D:\Program Files\Dropbox\Stargate Galaxy\Andy's models\ship renders\prometheus-2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899593" y="1412776"/>
            <a:ext cx="5573535" cy="31351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chillies\Desktop\AIUnityTesting\Assets\Textures\Skybox\Earth Skybox\new_earth_top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9620"/>
            <a:ext cx="9144000" cy="689587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rgbClr val="92D050"/>
                </a:solidFill>
                <a:latin typeface="Space Age" pitchFamily="2" charset="0"/>
              </a:rPr>
              <a:t>Anubis mother ship</a:t>
            </a:r>
            <a:endParaRPr lang="en-AU" dirty="0">
              <a:solidFill>
                <a:srgbClr val="92D050"/>
              </a:solidFill>
              <a:latin typeface="Space Age" pitchFamily="2" charset="0"/>
            </a:endParaRPr>
          </a:p>
        </p:txBody>
      </p:sp>
      <p:pic>
        <p:nvPicPr>
          <p:cNvPr id="2050" name="Picture 2" descr="D:\Program Files\Dropbox\Stargate Galaxy\Andy's models\ship renders\prometheus-1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491880" y="3789040"/>
            <a:ext cx="4992550" cy="2808309"/>
          </a:xfrm>
          <a:prstGeom prst="rect">
            <a:avLst/>
          </a:prstGeom>
          <a:noFill/>
        </p:spPr>
      </p:pic>
      <p:pic>
        <p:nvPicPr>
          <p:cNvPr id="2051" name="Picture 3" descr="D:\Program Files\Dropbox\Stargate Galaxy\Andy's models\ship renders\prometheus-2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11560" y="980728"/>
            <a:ext cx="7128791" cy="400994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chillies\Desktop\AIUnityTesting\Assets\Textures\Skybox\Earth Skybox\new_earth_top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9620"/>
            <a:ext cx="9144000" cy="689587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rgbClr val="92D050"/>
                </a:solidFill>
                <a:latin typeface="Space Age" pitchFamily="2" charset="0"/>
              </a:rPr>
              <a:t>Replicator</a:t>
            </a:r>
            <a:endParaRPr lang="en-AU" dirty="0">
              <a:solidFill>
                <a:srgbClr val="92D050"/>
              </a:solidFill>
              <a:latin typeface="Space Age" pitchFamily="2" charset="0"/>
            </a:endParaRPr>
          </a:p>
        </p:txBody>
      </p:sp>
      <p:pic>
        <p:nvPicPr>
          <p:cNvPr id="2050" name="Picture 2" descr="D:\Program Files\Dropbox\Stargate Galaxy\Andy's models\ship renders\prometheus-1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427984" y="4049691"/>
            <a:ext cx="4992549" cy="2808309"/>
          </a:xfrm>
          <a:prstGeom prst="rect">
            <a:avLst/>
          </a:prstGeom>
          <a:noFill/>
        </p:spPr>
      </p:pic>
      <p:pic>
        <p:nvPicPr>
          <p:cNvPr id="2051" name="Picture 3" descr="D:\Program Files\Dropbox\Stargate Galaxy\Andy's models\ship renders\prometheus-2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-324544" y="1052736"/>
            <a:ext cx="7128790" cy="400994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19</Words>
  <Application>Microsoft Office PowerPoint</Application>
  <PresentationFormat>On-screen Show (4:3)</PresentationFormat>
  <Paragraphs>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Space Age</vt:lpstr>
      <vt:lpstr>Office Theme</vt:lpstr>
      <vt:lpstr>PowerPoint Presentation</vt:lpstr>
      <vt:lpstr>Prometheus</vt:lpstr>
      <vt:lpstr>Daedalus</vt:lpstr>
      <vt:lpstr>Asgard mother ship</vt:lpstr>
      <vt:lpstr>Wraith Cruiser</vt:lpstr>
      <vt:lpstr>Wraith hive ship</vt:lpstr>
      <vt:lpstr>Goa’uld Ha’tak</vt:lpstr>
      <vt:lpstr>Anubis mother ship</vt:lpstr>
      <vt:lpstr>Replicator</vt:lpstr>
      <vt:lpstr>Ori mother ship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chillies</dc:creator>
  <cp:lastModifiedBy>Peter Mitchell</cp:lastModifiedBy>
  <cp:revision>16</cp:revision>
  <dcterms:created xsi:type="dcterms:W3CDTF">2011-11-07T12:52:56Z</dcterms:created>
  <dcterms:modified xsi:type="dcterms:W3CDTF">2021-10-29T10:52:49Z</dcterms:modified>
</cp:coreProperties>
</file>